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0F8E4-001B-47E0-B544-CD0740CC914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5C92C-E986-4092-919A-A804B4C5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1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5C92C-E986-4092-919A-A804B4C554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2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AC40B5-40E7-499A-80C9-E273DF931BA4}" type="datetimeFigureOut">
              <a:rPr lang="ru-RU" smtClean="0"/>
              <a:t>06.06.2011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071BDC-C362-4417-837C-1214C6EEFC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880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РЕСПУБЛИКИ БЕЛАРУСЬ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БЕЛОРУССКИЙ ГОСУДАРСТВЕННЫЙ УНИВЕРСИТЕТ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ЭКОНОМИЧЕСКИЙ ФАКУЛЬТЕТ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СПЕЦИАЛЬНОСТЬ «ЭКОНОМИЧЕСКАЯ ТЕОРИЯ»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теоретическо	 и институциональной экономики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704856" cy="4032448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Гусакова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Мария Андреевна</a:t>
            </a: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психологические закономерности экономического поведения потребителей на современном этапе</a:t>
            </a: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Дипломная работа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5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968735"/>
              </p:ext>
            </p:extLst>
          </p:nvPr>
        </p:nvGraphicFramePr>
        <p:xfrm>
          <a:off x="611560" y="925651"/>
          <a:ext cx="7488832" cy="5691738"/>
        </p:xfrm>
        <a:graphic>
          <a:graphicData uri="http://schemas.openxmlformats.org/drawingml/2006/table">
            <a:tbl>
              <a:tblPr firstRow="1" firstCol="1" bandRow="1"/>
              <a:tblGrid>
                <a:gridCol w="3375237"/>
                <a:gridCol w="2194176"/>
                <a:gridCol w="1919419"/>
              </a:tblGrid>
              <a:tr h="395159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Высказывания, характеризующие социальные установки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 с данным высказыванием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согласились с данным высказыванием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готов устроиться еще на одну работу, чтобы улучшить свое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материальное положение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бы точно уволился с нынешней работы, если бы мне предложили работу с зарплатой на 20% больше, чем на настоящем месте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бы точно уволился с нынешней работы, если бы мою зарплату снизили на 20%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готов сменить сферу свой деятельности, профессию, если от этого будет зависеть мое материальное благополучие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5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готов повышать свои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знания, навыки, (посещать курсы, получать образование и др.),если от этого будет зависеть мое продвижение по службе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хотел бы открыть свое дело, заняться бизнесом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полностью контролирую свою жизнь, отвечаю за свои промахи и победы, влияю на происходящее, планирую свое будущее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готов работать без официального оформления и получать зарплату в «конверте»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готов пойти на риск, если это сулит большую выгоду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материальное положение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ухудшится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я ничего не буду делать, буду ждать пока ситуация изменится в лучшую сторону сама по себе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2" marR="42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95536" y="340876"/>
            <a:ext cx="8208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Социальные установки населения Беларуси (в % от числа опрошенных, без учета затруднившихся дать ответ)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7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4168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Основные направления экономической стратегии в Республике Беларусь должны  быть следующие:</a:t>
            </a:r>
          </a:p>
          <a:p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Обеспечение экономической и социальной безопасности с учетом поведения и настроения населения.</a:t>
            </a:r>
          </a:p>
          <a:p>
            <a:endParaRPr lang="ru-RU" sz="2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Интенсивное формирование среднего класса в качестве гарантии общественной  стабильности на базе расширения адаптационных возможностей населения.</a:t>
            </a:r>
          </a:p>
          <a:p>
            <a:endParaRPr lang="ru-RU" sz="2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Всесторонняя поддержка семьи как узлового социального института.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27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51550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686" y="122428"/>
            <a:ext cx="8579777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1. Анализ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экономического  поведения потребителей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1.1.  Сущность и понятие экономического поведения потребителей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1.2.  Структура и формы экономического поведения потребителей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1.3.  Анализ основных принципов реализации потребительских предпочтений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2. Концептуальные подходы к проблеме изменений в экономическом  поведении потребителей в различных социально-экономических условиях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2.1.   Критерии и принципы выбора товара рациональным потребителем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2.2.   Характерные черты экономического поведения потребителей в развитых рыночных экономиках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2.3. Особенности формирования и реализации экономического поведения потребителей в условиях структурных преобразований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3. Основные направления и способы формирования рационального экономического поведения потребителей в Республике Беларусь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3.1. Особенности формирования экономического поведения населения Республики Беларусь.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3.2. Проблемы и перспективы формирования потребительских предпочтений в период системный преобразований экономики Республики Беларусь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52" y="113130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темы исследования: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дипломной работы крайне актуальна в условиях становления социально ориентированной рыночной экономики Республики Беларусь, т.к. изучает современные формы экономического поведения потребителей, от которых зависит реализация разрабатываемых в нашей стране программ реформирования экономики, адекватность экономической политики реалиям рыночной экономики.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дипломной работы: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Представить целостный, системный анализ сущности, типов и форм экономического поведения потребителей, механизма и условий его развития в экономики Республики Беларусь.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дипломной работы: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Сформулировать основные принципы исследования категории экономического поведения потребителей.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Раскрыть сущность, структуру и формы экономического поведения потребителей.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типы экономического поведения потребителей.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Исследовать характер экономического поведения потребителей в различных социально – экономических системах.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преобразования, изменения и обобщить прогнозные пути развития экономического поведения потребителей в условиях структурных преобразований экономики Республики Беларусь.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556792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Поведение потребителя – это одна из разновидностей экономического поведения, включающая осознанные действия потребителя в сферах обращения и потребления, направленные на удовлетворение собственных потребностей, предшествующие этому намерения, а также результаты этих действий, выраженные в определенной степени потребительского удовлетворения.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075581" cy="62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7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47664" y="332656"/>
            <a:ext cx="62646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экономического поведения потребителей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21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8760"/>
            <a:ext cx="496855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990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92425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 факторов, формирующих потребительское поведение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" r="3063"/>
          <a:stretch/>
        </p:blipFill>
        <p:spPr bwMode="auto">
          <a:xfrm>
            <a:off x="899592" y="1484784"/>
            <a:ext cx="7097160" cy="4620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7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Экономическое поведение потребителей в различных социально-экономических условиях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 smtClean="0"/>
              <a:t>Функциональный тип поведения:</a:t>
            </a:r>
          </a:p>
          <a:p>
            <a:r>
              <a:rPr lang="ru-RU" sz="1800" dirty="0" smtClean="0"/>
              <a:t>Потребление с целью восстановления и сохранения здоровья, трудового потенциала, развития способностей, получения образования, повышения квалификации.</a:t>
            </a:r>
          </a:p>
          <a:p>
            <a:r>
              <a:rPr lang="ru-RU" sz="1800" dirty="0" smtClean="0"/>
              <a:t>Различная степень рациональности поведения потребителей.</a:t>
            </a:r>
          </a:p>
          <a:p>
            <a:r>
              <a:rPr lang="ru-RU" sz="1800" dirty="0" smtClean="0"/>
              <a:t>Возможность оценки и рассмотрения всех альтернатив в процессе принятия решения.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641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 dirty="0" smtClean="0"/>
              <a:t>Нефункциональный </a:t>
            </a:r>
            <a:r>
              <a:rPr lang="ru-RU" sz="1700" dirty="0"/>
              <a:t>тип поведения</a:t>
            </a:r>
            <a:r>
              <a:rPr lang="ru-RU" sz="1700" dirty="0" smtClean="0"/>
              <a:t>:</a:t>
            </a:r>
          </a:p>
          <a:p>
            <a:r>
              <a:rPr lang="ru-RU" sz="1700" dirty="0" smtClean="0"/>
              <a:t>Низкая степень вовлеченности потребителя в процесс принятия экономического решения.</a:t>
            </a:r>
          </a:p>
          <a:p>
            <a:r>
              <a:rPr lang="ru-RU" sz="1700" dirty="0" smtClean="0"/>
              <a:t>Поиск приемлемого уровня удовлетворения своих запросов.</a:t>
            </a:r>
          </a:p>
          <a:p>
            <a:r>
              <a:rPr lang="ru-RU" sz="1700" dirty="0" smtClean="0"/>
              <a:t>Стремление к обладанию, приобретению.</a:t>
            </a:r>
            <a:endParaRPr lang="ru-RU" sz="17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Рыночная экономика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Трансформационная экономика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5285"/>
            <a:ext cx="7996373" cy="614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6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1005</TotalTime>
  <Words>685</Words>
  <Application>Microsoft Office PowerPoint</Application>
  <PresentationFormat>Экран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       МИНИСТЕРСТВО ОБРАЗОВАНИЯ РЕСПУБЛИКИ БЕЛАРУСЬ БЕЛОРУССКИЙ ГОСУДАРСТВЕННЫЙ УНИВЕРСИТЕТ ЭКОНОМИЧЕСКИЙ ФАКУЛЬТЕТ СПЕЦИАЛЬНОСТЬ «ЭКОНОМИЧЕСКАЯ ТЕОРИЯ» Кафедра теоретическо  и институциональной экономики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Комплекс факторов, формирующих потребительское поведение</vt:lpstr>
      <vt:lpstr>Экономическое поведение потребителей в различных социально-экономических условиях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28</cp:revision>
  <dcterms:created xsi:type="dcterms:W3CDTF">2011-06-04T13:20:03Z</dcterms:created>
  <dcterms:modified xsi:type="dcterms:W3CDTF">2011-06-06T00:40:06Z</dcterms:modified>
</cp:coreProperties>
</file>